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43891200" cy="32918400"/>
  <p:notesSz cx="6858000" cy="9144000"/>
  <p:defaultTextStyle>
    <a:defPPr>
      <a:defRPr lang="en-US"/>
    </a:defPPr>
    <a:lvl1pPr marL="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1pPr>
    <a:lvl2pPr marL="219456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2pPr>
    <a:lvl3pPr marL="438912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3pPr>
    <a:lvl4pPr marL="658368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4pPr>
    <a:lvl5pPr marL="877824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5pPr>
    <a:lvl6pPr marL="1097280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6pPr>
    <a:lvl7pPr marL="1316736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7pPr>
    <a:lvl8pPr marL="1536192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8pPr>
    <a:lvl9pPr marL="1755648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22" d="100"/>
          <a:sy n="22" d="100"/>
        </p:scale>
        <p:origin x="-144" y="-72"/>
      </p:cViewPr>
      <p:guideLst>
        <p:guide orient="horz" pos="10368"/>
        <p:guide pos="138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0226042"/>
            <a:ext cx="37307520" cy="705612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18653760"/>
            <a:ext cx="30723840" cy="8412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583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778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41D6D-01A9-43E4-92F0-5B521479B7D4}" type="datetimeFigureOut">
              <a:rPr lang="en-US" smtClean="0"/>
              <a:t>3/28/2013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C0381-77F9-403B-A8F2-1CF75ACF1C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704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41D6D-01A9-43E4-92F0-5B521479B7D4}" type="datetimeFigureOut">
              <a:rPr lang="en-US" smtClean="0"/>
              <a:t>3/28/2013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C0381-77F9-403B-A8F2-1CF75ACF1C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018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821120" y="1318265"/>
            <a:ext cx="9875520" cy="2808732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4560" y="1318265"/>
            <a:ext cx="28895040" cy="280873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41D6D-01A9-43E4-92F0-5B521479B7D4}" type="datetimeFigureOut">
              <a:rPr lang="en-US" smtClean="0"/>
              <a:t>3/28/2013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C0381-77F9-403B-A8F2-1CF75ACF1C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143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41D6D-01A9-43E4-92F0-5B521479B7D4}" type="datetimeFigureOut">
              <a:rPr lang="en-US" smtClean="0"/>
              <a:t>3/28/2013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C0381-77F9-403B-A8F2-1CF75ACF1C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56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2" y="21153122"/>
            <a:ext cx="37307520" cy="6537960"/>
          </a:xfrm>
        </p:spPr>
        <p:txBody>
          <a:bodyPr anchor="t"/>
          <a:lstStyle>
            <a:lvl1pPr algn="l">
              <a:defRPr sz="192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2" y="13952225"/>
            <a:ext cx="37307520" cy="7200898"/>
          </a:xfrm>
        </p:spPr>
        <p:txBody>
          <a:bodyPr anchor="b"/>
          <a:lstStyle>
            <a:lvl1pPr marL="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1pPr>
            <a:lvl2pPr marL="2194560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41D6D-01A9-43E4-92F0-5B521479B7D4}" type="datetimeFigureOut">
              <a:rPr lang="en-US" smtClean="0"/>
              <a:t>3/28/2013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C0381-77F9-403B-A8F2-1CF75ACF1C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2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94560" y="7680963"/>
            <a:ext cx="19385280" cy="21724622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1360" y="7680963"/>
            <a:ext cx="19385280" cy="21724622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41D6D-01A9-43E4-92F0-5B521479B7D4}" type="datetimeFigureOut">
              <a:rPr lang="en-US" smtClean="0"/>
              <a:t>3/28/2013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C0381-77F9-403B-A8F2-1CF75ACF1C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802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368542"/>
            <a:ext cx="19392902" cy="3070858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0" y="10439400"/>
            <a:ext cx="19392902" cy="18966182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22" y="7368542"/>
            <a:ext cx="19400520" cy="3070858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2" y="10439400"/>
            <a:ext cx="19400520" cy="18966182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41D6D-01A9-43E4-92F0-5B521479B7D4}" type="datetimeFigureOut">
              <a:rPr lang="en-US" smtClean="0"/>
              <a:t>3/28/2013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C0381-77F9-403B-A8F2-1CF75ACF1C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903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41D6D-01A9-43E4-92F0-5B521479B7D4}" type="datetimeFigureOut">
              <a:rPr lang="en-US" smtClean="0"/>
              <a:t>3/28/2013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C0381-77F9-403B-A8F2-1CF75ACF1C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774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41D6D-01A9-43E4-92F0-5B521479B7D4}" type="datetimeFigureOut">
              <a:rPr lang="en-US" smtClean="0"/>
              <a:t>3/28/2013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C0381-77F9-403B-A8F2-1CF75ACF1C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033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3" y="1310640"/>
            <a:ext cx="14439902" cy="5577840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310643"/>
            <a:ext cx="24536400" cy="28094942"/>
          </a:xfrm>
        </p:spPr>
        <p:txBody>
          <a:bodyPr/>
          <a:lstStyle>
            <a:lvl1pPr>
              <a:defRPr sz="15400"/>
            </a:lvl1pPr>
            <a:lvl2pPr>
              <a:defRPr sz="13400"/>
            </a:lvl2pPr>
            <a:lvl3pPr>
              <a:defRPr sz="1150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3" y="6888483"/>
            <a:ext cx="14439902" cy="22517102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41D6D-01A9-43E4-92F0-5B521479B7D4}" type="datetimeFigureOut">
              <a:rPr lang="en-US" smtClean="0"/>
              <a:t>3/28/2013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C0381-77F9-403B-A8F2-1CF75ACF1C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669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2" y="23042880"/>
            <a:ext cx="26334720" cy="2720342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2" y="2941320"/>
            <a:ext cx="26334720" cy="19751040"/>
          </a:xfrm>
        </p:spPr>
        <p:txBody>
          <a:bodyPr/>
          <a:lstStyle>
            <a:lvl1pPr marL="0" indent="0">
              <a:buNone/>
              <a:defRPr sz="15400"/>
            </a:lvl1pPr>
            <a:lvl2pPr marL="2194560" indent="0">
              <a:buNone/>
              <a:defRPr sz="13400"/>
            </a:lvl2pPr>
            <a:lvl3pPr marL="4389120" indent="0">
              <a:buNone/>
              <a:defRPr sz="1150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2" y="25763222"/>
            <a:ext cx="26334720" cy="3863338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41D6D-01A9-43E4-92F0-5B521479B7D4}" type="datetimeFigureOut">
              <a:rPr lang="en-US" smtClean="0"/>
              <a:t>3/28/2013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C0381-77F9-403B-A8F2-1CF75ACF1C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764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1318262"/>
            <a:ext cx="39502080" cy="5486400"/>
          </a:xfrm>
          <a:prstGeom prst="rect">
            <a:avLst/>
          </a:prstGeom>
        </p:spPr>
        <p:txBody>
          <a:bodyPr vert="horz" lIns="438912" tIns="219456" rIns="438912" bIns="219456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680963"/>
            <a:ext cx="39502080" cy="21724622"/>
          </a:xfrm>
          <a:prstGeom prst="rect">
            <a:avLst/>
          </a:prstGeom>
        </p:spPr>
        <p:txBody>
          <a:bodyPr vert="horz" lIns="438912" tIns="219456" rIns="438912" bIns="21945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30510482"/>
            <a:ext cx="1024128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l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641D6D-01A9-43E4-92F0-5B521479B7D4}" type="datetimeFigureOut">
              <a:rPr lang="en-US" smtClean="0"/>
              <a:t>3/28/2013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0" y="30510482"/>
            <a:ext cx="1389888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ctr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0" y="30510482"/>
            <a:ext cx="1024128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r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C0381-77F9-403B-A8F2-1CF75ACF1C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69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89120" rtl="0" eaLnBrk="1" latinLnBrk="0" hangingPunct="1">
        <a:spcBef>
          <a:spcPct val="0"/>
        </a:spcBef>
        <a:buNone/>
        <a:defRPr sz="21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5920" indent="-1645920" algn="l" defTabSz="4389120" rtl="0" eaLnBrk="1" latinLnBrk="0" hangingPunct="1">
        <a:spcBef>
          <a:spcPct val="20000"/>
        </a:spcBef>
        <a:buFont typeface="Arial" pitchFamily="34" charset="0"/>
        <a:buChar char="•"/>
        <a:defRPr sz="15400" kern="1200">
          <a:solidFill>
            <a:schemeClr val="tx1"/>
          </a:solidFill>
          <a:latin typeface="+mn-lt"/>
          <a:ea typeface="+mn-ea"/>
          <a:cs typeface="+mn-cs"/>
        </a:defRPr>
      </a:lvl1pPr>
      <a:lvl2pPr marL="3566160" indent="-1371600" algn="l" defTabSz="4389120" rtl="0" eaLnBrk="1" latinLnBrk="0" hangingPunct="1">
        <a:spcBef>
          <a:spcPct val="20000"/>
        </a:spcBef>
        <a:buFont typeface="Arial" pitchFamily="34" charset="0"/>
        <a:buChar char="–"/>
        <a:defRPr sz="1340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115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4389120" rtl="0" eaLnBrk="1" latinLnBrk="0" hangingPunct="1">
        <a:spcBef>
          <a:spcPct val="20000"/>
        </a:spcBef>
        <a:buFont typeface="Arial" pitchFamily="34" charset="0"/>
        <a:buChar char="–"/>
        <a:defRPr sz="960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4389120" rtl="0" eaLnBrk="1" latinLnBrk="0" hangingPunct="1">
        <a:spcBef>
          <a:spcPct val="20000"/>
        </a:spcBef>
        <a:buFont typeface="Arial" pitchFamily="34" charset="0"/>
        <a:buChar char="»"/>
        <a:defRPr sz="9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175738" y="2396009"/>
            <a:ext cx="31775400" cy="240065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5000" b="1" dirty="0" smtClean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  <a:ea typeface="Verdana" pitchFamily="34" charset="0"/>
                <a:cs typeface="Verdana" pitchFamily="34" charset="0"/>
              </a:rPr>
              <a:t>Lower Elementary School</a:t>
            </a:r>
            <a:endParaRPr lang="en-US" sz="15000" b="1" dirty="0">
              <a:solidFill>
                <a:schemeClr val="accent4">
                  <a:lumMod val="75000"/>
                </a:schemeClr>
              </a:solidFill>
              <a:latin typeface="Comic Sans MS" pitchFamily="66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81200" y="6324600"/>
            <a:ext cx="15468600" cy="7663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Population</a:t>
            </a:r>
          </a:p>
          <a:p>
            <a:pPr marL="1143000" indent="-1143000" algn="ctr">
              <a:buFont typeface="Arial" pitchFamily="34" charset="0"/>
              <a:buChar char="•"/>
            </a:pPr>
            <a:r>
              <a:rPr lang="en-US" sz="6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1,892 Pre-K through 3</a:t>
            </a:r>
            <a:r>
              <a:rPr lang="en-US" sz="6600" baseline="300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rd</a:t>
            </a:r>
            <a:r>
              <a:rPr lang="en-US" sz="6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grade students</a:t>
            </a:r>
          </a:p>
          <a:p>
            <a:pPr marL="1143000" indent="-1143000" algn="ctr">
              <a:buFont typeface="Arial" pitchFamily="34" charset="0"/>
              <a:buChar char="•"/>
            </a:pPr>
            <a:r>
              <a:rPr lang="en-US" sz="6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Rural setting in Georgia</a:t>
            </a:r>
          </a:p>
          <a:p>
            <a:pPr marL="1143000" indent="-1143000" algn="ctr">
              <a:buFont typeface="Arial" pitchFamily="34" charset="0"/>
              <a:buChar char="•"/>
            </a:pPr>
            <a:r>
              <a:rPr lang="en-US" sz="6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 teacher per 22 students, except in Pre-K which will be 1 teacher for every 11 students</a:t>
            </a:r>
            <a:endParaRPr lang="en-US" sz="6600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164800" y="6324600"/>
            <a:ext cx="17449800" cy="9694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Curriculum</a:t>
            </a:r>
          </a:p>
          <a:p>
            <a:pPr marL="857250" indent="-857250" algn="ctr">
              <a:buFont typeface="Arial" pitchFamily="34" charset="0"/>
              <a:buChar char="•"/>
            </a:pPr>
            <a:r>
              <a:rPr lang="en-US" sz="6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Focus on social and behavioral development</a:t>
            </a:r>
          </a:p>
          <a:p>
            <a:pPr marL="857250" indent="-857250" algn="ctr">
              <a:buFont typeface="Arial" pitchFamily="34" charset="0"/>
              <a:buChar char="•"/>
            </a:pPr>
            <a:r>
              <a:rPr lang="en-US" sz="6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Content will focus on English, Language Arts, and basic Math skills</a:t>
            </a:r>
          </a:p>
          <a:p>
            <a:pPr marL="857250" indent="-857250" algn="ctr">
              <a:buFont typeface="Arial" pitchFamily="34" charset="0"/>
              <a:buChar char="•"/>
            </a:pPr>
            <a:r>
              <a:rPr lang="en-US" sz="6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Phonological awareness and reading comprehension will be emphasized</a:t>
            </a:r>
          </a:p>
          <a:p>
            <a:pPr marL="857250" indent="-857250" algn="ctr">
              <a:buFont typeface="Arial" pitchFamily="34" charset="0"/>
              <a:buChar char="•"/>
            </a:pPr>
            <a:r>
              <a:rPr lang="en-US" sz="6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Computer skills will be taught early on and utilized throughout the curriculum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1031" y="15601769"/>
            <a:ext cx="18745200" cy="8217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9600" b="1" dirty="0" smtClean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en-US" sz="9600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Philosophy</a:t>
            </a:r>
          </a:p>
          <a:p>
            <a:pPr marL="857250" indent="-857250" algn="ctr">
              <a:buFont typeface="Arial" pitchFamily="34" charset="0"/>
              <a:buChar char="•"/>
            </a:pPr>
            <a:r>
              <a:rPr lang="en-US" sz="6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Use real world situations</a:t>
            </a:r>
          </a:p>
          <a:p>
            <a:pPr marL="857250" indent="-857250" algn="ctr">
              <a:buFont typeface="Arial" pitchFamily="34" charset="0"/>
              <a:buChar char="•"/>
            </a:pPr>
            <a:r>
              <a:rPr lang="en-US" sz="6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Use positive reinforcement</a:t>
            </a:r>
          </a:p>
          <a:p>
            <a:pPr marL="857250" indent="-857250" algn="ctr">
              <a:buFont typeface="Arial" pitchFamily="34" charset="0"/>
              <a:buChar char="•"/>
            </a:pPr>
            <a:r>
              <a:rPr lang="en-US" sz="6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Implement differentiated instruction</a:t>
            </a:r>
          </a:p>
          <a:p>
            <a:pPr marL="857250" indent="-857250" algn="ctr">
              <a:buFont typeface="Arial" pitchFamily="34" charset="0"/>
              <a:buChar char="•"/>
            </a:pPr>
            <a:r>
              <a:rPr lang="en-US" sz="6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Use data to guide instruction</a:t>
            </a:r>
          </a:p>
          <a:p>
            <a:pPr algn="ctr"/>
            <a:endParaRPr lang="en-US" sz="7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583900" y="15643623"/>
            <a:ext cx="16611600" cy="10495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9600" b="1" dirty="0" smtClean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en-US" sz="9600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Strategies</a:t>
            </a:r>
          </a:p>
          <a:p>
            <a:pPr marL="1143000" indent="-1143000" algn="ctr">
              <a:buFont typeface="Arial" pitchFamily="34" charset="0"/>
              <a:buChar char="•"/>
            </a:pPr>
            <a:r>
              <a:rPr lang="en-US" sz="6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Fully technologically integrated, no paper or pencil</a:t>
            </a:r>
          </a:p>
          <a:p>
            <a:pPr marL="1143000" indent="-1143000" algn="ctr">
              <a:buFont typeface="Arial" pitchFamily="34" charset="0"/>
              <a:buChar char="•"/>
            </a:pPr>
            <a:r>
              <a:rPr lang="en-US" sz="6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Every student will have an </a:t>
            </a:r>
            <a:r>
              <a:rPr lang="en-US" sz="6600" dirty="0" err="1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iPad</a:t>
            </a:r>
            <a:endParaRPr lang="en-US" sz="6600" dirty="0" smtClean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1143000" indent="-1143000" algn="ctr">
              <a:buFont typeface="Arial" pitchFamily="34" charset="0"/>
              <a:buChar char="•"/>
            </a:pPr>
            <a:r>
              <a:rPr lang="en-US" sz="6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Interactive white board in every classroom</a:t>
            </a:r>
          </a:p>
          <a:p>
            <a:pPr marL="1143000" indent="-1143000" algn="ctr">
              <a:buFont typeface="Arial" pitchFamily="34" charset="0"/>
              <a:buChar char="•"/>
            </a:pPr>
            <a:endParaRPr lang="en-US" sz="6600" dirty="0" smtClean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en-US" sz="8800" b="1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81200" y="26020365"/>
            <a:ext cx="38633400" cy="8125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Assessment and Outcomes</a:t>
            </a:r>
          </a:p>
          <a:p>
            <a:pPr marL="1143000" indent="-1143000" algn="ctr">
              <a:buFont typeface="Arial" pitchFamily="34" charset="0"/>
              <a:buChar char="•"/>
            </a:pPr>
            <a:r>
              <a:rPr lang="en-US" sz="6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Formative assessment at the end of every unit using </a:t>
            </a:r>
            <a:r>
              <a:rPr lang="en-US" sz="6600" dirty="0" err="1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iPad</a:t>
            </a:r>
            <a:r>
              <a:rPr lang="en-US" sz="6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or interactive response system</a:t>
            </a:r>
          </a:p>
          <a:p>
            <a:pPr marL="1143000" indent="-1143000" algn="ctr">
              <a:buFont typeface="Arial" pitchFamily="34" charset="0"/>
              <a:buChar char="•"/>
            </a:pPr>
            <a:r>
              <a:rPr lang="en-US" sz="6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Summative assessment will be a digital portfolio</a:t>
            </a:r>
          </a:p>
          <a:p>
            <a:pPr marL="1143000" indent="-1143000" algn="ctr">
              <a:buFont typeface="Arial" pitchFamily="34" charset="0"/>
              <a:buChar char="•"/>
            </a:pPr>
            <a:r>
              <a:rPr lang="en-US" sz="6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Data will be assessed and  discussed</a:t>
            </a:r>
          </a:p>
          <a:p>
            <a:pPr marL="1143000" indent="-1143000" algn="ctr">
              <a:buFont typeface="Arial" pitchFamily="34" charset="0"/>
              <a:buChar char="•"/>
            </a:pPr>
            <a:r>
              <a:rPr lang="en-US" sz="66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Portfolios will be shared at parent-teacher conferences</a:t>
            </a:r>
          </a:p>
          <a:p>
            <a:pPr marL="1143000" indent="-1143000" algn="ctr">
              <a:buFont typeface="Arial" pitchFamily="34" charset="0"/>
              <a:buChar char="•"/>
            </a:pPr>
            <a:endParaRPr lang="en-US" sz="9600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81307" y="22862056"/>
            <a:ext cx="6248399" cy="383863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49800" y="6841718"/>
            <a:ext cx="5715000" cy="535028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22623937"/>
            <a:ext cx="7016262" cy="3604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48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86</TotalTime>
  <Words>146</Words>
  <Application>Microsoft Office PowerPoint</Application>
  <PresentationFormat>Custom</PresentationFormat>
  <Paragraphs>26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Heather</dc:creator>
  <cp:lastModifiedBy>user</cp:lastModifiedBy>
  <cp:revision>10</cp:revision>
  <dcterms:created xsi:type="dcterms:W3CDTF">2013-03-25T00:52:30Z</dcterms:created>
  <dcterms:modified xsi:type="dcterms:W3CDTF">2013-03-29T00:33:42Z</dcterms:modified>
</cp:coreProperties>
</file>